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C67E6-52FE-411A-53BA-424663A69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09B110-0DCF-5F24-41FB-0BA2D9734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859AAA-B9FA-9A6B-0C67-D98C9C6C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EDB31E-F243-7F9A-42FB-25E89DB8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35BC7F-E674-E050-16BE-1A1685D3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38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79E45-152C-B032-5551-4E56332C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780AD5-B4AA-AD92-78C2-4F4E8E38F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F8D7FA-C696-FAEB-BCD9-5A52DF4D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8F278B-7F20-95DE-E296-7D3D1317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D8104D-3C38-14CE-84B7-F343C3E18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97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E74E34-F0D6-1DBC-8B88-A728DA8E2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DC5A77-A322-E183-B08C-2830926C1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5C8471-A4FA-D425-2D7E-53F2FA2B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16FE28-4E82-2CD9-73D4-72106D5D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934C6-7CC2-2706-712C-4EFE9608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98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9E915-C7D0-2B6E-D80A-68FC7FA0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B115E-FFAD-6627-2DE5-53553340D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44601E-6893-C62C-4E0A-A6118C17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86D855-30B7-B908-BFEB-616B6EA5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AF0C34-5C20-BD4F-3CEA-13A6C291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87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B337E-9D54-8589-DA50-5935CC7B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FC87D8-32A0-A409-8A83-F33E89E3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9778D5-83FF-4F39-166E-A64020D1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62264-C4A8-1991-1638-C34C2A3D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E18F83-3DC2-EFDD-7475-BEE58C07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13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45502-7887-51E6-25A3-0C63E91B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DD7D40-854E-FD13-C742-018FDC9A9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4FDE4F-B3D0-4691-3CDC-F677C4959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16AF0F-087C-7046-F301-DCEBAFC8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B86758-AA9F-E6F6-E56F-EECE268C3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DFAA2D-FC82-24AE-380A-C62B3A07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82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7429C-91E1-11A0-7F10-4ED2A1AD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DFDA74-E3CE-0924-AA55-D3E7C97F6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C29D9D-108F-9BFE-5128-01B5EAD85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B2549B5-5BFB-CDBE-3968-5B777AEB2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A41B84-02F6-3014-ACDA-7E77B2199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D3473B-CE5D-85E6-E573-C9C9D4B1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44850D-49EF-2D06-3FC5-30EF08E2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FE2081-C714-0A61-B393-803957C2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11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C5BC5-0F21-D903-85E0-F84FF399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9845AD-DE3C-F578-D565-8FB9BBF5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665510-F6FA-9383-E516-4995EEB2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618A74-6E41-D553-9817-56037410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30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27E9D3-D98A-2F73-59CF-1681D546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4E6DB8-E1DE-E8D1-5E97-01B15E0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7C5655-A1C4-F4B9-AD42-12256374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19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8AB15-FF1E-D4D0-1DDC-6D1C07B3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E27AF2-D7E3-B8AE-0504-63E797E4B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E7A49E-9F87-1508-3514-0EC0AD4F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B4AB5C-6D7B-DFB8-F4EF-B1999C2A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0D1623-AB7B-33E4-79D1-501015B1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570C8D-A310-EB04-C1B4-99EF4160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03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070B5-1CFD-E0C4-C46A-975BDA0F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135755-41D8-ABDD-AEE4-930727A7C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105E4F-776A-0FAB-88FC-3489402CC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E8FF21-A8F1-9F93-D472-2CC397F0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50F1D1-4B51-B123-78B2-F271A4BD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491F8E-AEF3-1D19-A8BE-71F2A71D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5BC61C-82F4-29C3-EE75-4B9CA889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78CA84-622A-9995-DDEF-376BD8D00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94DBD1-61C1-7FE4-9CA8-01D930C87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3611-B408-4D39-B6BF-867B6B9EA958}" type="datetimeFigureOut">
              <a:rPr lang="de-DE" smtClean="0"/>
              <a:t>20.02.2024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3C6D9B-FD5A-FB31-8CC7-01346850F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1D9357-87FD-1784-40B8-31DF7B080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6DBF-FB96-4D75-9A63-771857A55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4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Entwurf, Zeichnung, Origami enthält.&#10;&#10;Automatisch generierte Beschreibung">
            <a:extLst>
              <a:ext uri="{FF2B5EF4-FFF2-40B4-BE49-F238E27FC236}">
                <a16:creationId xmlns:a16="http://schemas.microsoft.com/office/drawing/2014/main" id="{26189192-9810-BAEC-577D-4DF8C4CE02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3566">
            <a:off x="322943" y="3137917"/>
            <a:ext cx="3160118" cy="3317989"/>
          </a:xfrm>
          <a:prstGeom prst="rect">
            <a:avLst/>
          </a:prstGeom>
        </p:spPr>
      </p:pic>
      <p:pic>
        <p:nvPicPr>
          <p:cNvPr id="9" name="Grafik 8" descr="Ein Bild, das Text, Schrift, Screenshot, Reihe enthält.&#10;&#10;Automatisch generierte Beschreibung">
            <a:extLst>
              <a:ext uri="{FF2B5EF4-FFF2-40B4-BE49-F238E27FC236}">
                <a16:creationId xmlns:a16="http://schemas.microsoft.com/office/drawing/2014/main" id="{D38D32F0-4EF7-5C2F-08EF-9157664CC2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40000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2D21EF97-B395-51E7-FF71-9EBD86E208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2002536"/>
            <a:ext cx="12192000" cy="621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4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Bußkamp, Sandra</dc:creator>
  <cp:lastModifiedBy>Bußkamp, Sandra</cp:lastModifiedBy>
  <cp:revision>1</cp:revision>
  <dcterms:created xsi:type="dcterms:W3CDTF">2024-02-20T13:10:05Z</dcterms:created>
  <dcterms:modified xsi:type="dcterms:W3CDTF">2024-02-20T13:16:00Z</dcterms:modified>
</cp:coreProperties>
</file>